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2" r:id="rId4"/>
    <p:sldId id="258" r:id="rId5"/>
    <p:sldId id="261" r:id="rId6"/>
    <p:sldId id="260" r:id="rId7"/>
    <p:sldId id="269" r:id="rId8"/>
    <p:sldId id="264" r:id="rId9"/>
    <p:sldId id="266" r:id="rId10"/>
    <p:sldId id="263" r:id="rId11"/>
    <p:sldId id="268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E5CAC-4357-4B77-B264-D8777C6F7AB0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49F97-A34B-4D44-A141-C651D1078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872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49F97-A34B-4D44-A141-C651D1078ED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75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48031-90A6-998D-3F68-558100DA1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52B08D-C931-BBD7-EB92-ED5B367DA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684168-29A7-23C3-CDBD-0898263E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CBF3A4-4F56-A4F6-1FA6-393FA18E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F17BED-1845-2813-2805-F447451E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F0274-2D12-FE89-FF56-1E3B5CB8D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C95E0E-395A-BD6E-1035-8B8E65600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4B929C-CF8C-CBFA-DA3C-3CCDA90D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36D3D7-C795-132E-12EF-AF2461558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496D81-084A-ABE1-6284-4C8CF9E1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50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2DBEF5-FFE6-48BE-D13B-4DED59327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E41FFF-A7FA-F84F-1B3E-2A0BF211B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2FD705-A423-CD2D-9A06-E3829AA7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FBD3B9-D303-4ECF-11A4-D5080840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1A4A16-0C85-357F-3589-C8A7BFDE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42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6CB9D-3D85-99DC-A296-538F1D0D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5C620C-08F7-565F-64F1-4883F2066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EA5AF9-2DEF-F8D4-B460-9D0330AD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DAB272-CDD6-9274-0C7C-8053BA07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E2DCBE-8CDC-F525-5AA9-D0C08866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13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DC7F2-3B04-0266-2AC6-322587FB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FF0D2D-F6F9-D142-DA6C-39682BA37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4DE7C3-EADA-B480-09C4-642B33D5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2F2402-32C8-2CF0-D1DA-957152FB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D46C34-367C-E0D6-15FD-F3F0329F7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02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59066-2AB5-6EFD-E192-BFE3F3E4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7D102B-1690-DA90-573E-D8992D3BC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33FAD-BBC7-EA57-1651-E3BC2A41E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A6E717-5E7E-539B-96A6-423EE5DA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698310-713E-CE11-6D6C-EE43D754B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01FE35-F9AF-00EF-9FF2-774B159F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87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A0EEF-9F25-06BC-71BF-01B0FC10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4325C5-C4E6-A0B0-1D14-AB8A33D0E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BBCA8B-8033-648F-CDDC-F5802FB90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27D4EAD-D5F5-F198-D06B-CF6901D01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930B58-1974-0979-F4F8-6B5F4B49F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51F8773-720D-5392-EF92-C22FF5A6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306482B-79F6-6DC3-EAA9-9EABA23D1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66E7847-5D15-3C1E-91A5-0EA6ECC9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03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D44AE-AC4F-683B-6D3E-59141F19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C112E6-FCE4-6333-548D-C35A781E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A7FE8A0-1BB3-2CAB-5061-30B9A0C8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3F0220-B09B-8E06-10AF-93DEB656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52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20EFEA-3AC9-755D-E15E-34590607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625B01-DFFC-7ECB-4A7A-82386ACBE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53A312-A720-1064-97F6-FBEF2CFE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55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3D6DE-31C1-76FB-CF48-0E3DD84A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C00FBF-0F98-60CF-9CF9-4B19CB21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7CA14D-542A-84B8-8536-DA577A026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497EF0-E110-0F24-399B-2A1ABC008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D58C4A-8694-A15B-AF10-86E3CD1E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A4E762-BE3C-9633-B1CF-CDA4BC9E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28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E6E81-C720-B00B-270B-9D4152037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FD06F7-6038-6DCE-FDF3-1A8F960C5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7E8E22-912D-DED7-874A-91E38D41B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272C25-803D-1FAA-7B1E-61451E90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DFB012-C256-A43D-0A66-E47A9209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838E67-A9AA-FE6B-BDBC-D52C84FA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0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0E2AD-57FC-E1A7-D59B-DC7A6DA6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B87017-356A-72ED-9AD4-205179920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10EAAC-AC31-71CE-C9D9-149EBA314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8917-284F-4C64-947E-A3401559AE0C}" type="datetimeFigureOut">
              <a:rPr lang="ru-RU" smtClean="0"/>
              <a:t>20.04.2024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3AB0F7-1A29-F589-A7A3-96B76DAB7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B96C91-2EE0-8B21-ED5E-2D9ABCF3F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46CF-FBF2-41AD-9500-FD5999E8E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01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30FB9-BF3D-E8CD-98D1-3C8D282EB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830DF2-267E-40CE-CCB8-73EE408CA0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575EDB-7816-B4D2-844D-BE71A9461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44B70F-F62E-2038-38D4-1795E5F52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03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EEB8C2-4206-CADF-CBB4-B57F1416C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2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4AEDCC-3F5C-B0A7-4818-1609A89D9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3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B054BB-CE2D-0BE1-5F1C-2E3C57698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2F64DC-A231-245F-E91D-9B6152FF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9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BFD825-FB54-12A8-DC91-E4F0A00D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2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603D7D-8CA5-BEAE-E4A0-C1C3707F4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AA6143-2C92-42DD-3EC9-6D432B4CD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5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82D5DF-E2E8-E4A9-3786-865D3106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0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1B79E1-AA56-6F49-BA65-1B9FE7C4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9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5B1643-3702-6724-63B4-6175FDDCC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888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</Words>
  <Application>Microsoft Office PowerPoint</Application>
  <PresentationFormat>Широкоэкранный</PresentationFormat>
  <Paragraphs>1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Глеб Девин</dc:creator>
  <cp:lastModifiedBy>Глеб Девин</cp:lastModifiedBy>
  <cp:revision>3</cp:revision>
  <dcterms:created xsi:type="dcterms:W3CDTF">2024-04-20T07:39:29Z</dcterms:created>
  <dcterms:modified xsi:type="dcterms:W3CDTF">2024-04-20T07:49:57Z</dcterms:modified>
</cp:coreProperties>
</file>